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B241CF-9BFE-4147-B092-4380FDDBC36F}" v="7" dt="2023-11-07T10:54:23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28" y="7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am Aim" userId="819b63b3-30c1-4ac2-b79b-281e529c1ac3" providerId="ADAL" clId="{DEB241CF-9BFE-4147-B092-4380FDDBC36F}"/>
    <pc:docChg chg="modSld">
      <pc:chgData name="Team Aim" userId="819b63b3-30c1-4ac2-b79b-281e529c1ac3" providerId="ADAL" clId="{DEB241CF-9BFE-4147-B092-4380FDDBC36F}" dt="2023-11-07T10:54:51.860" v="33" actId="20577"/>
      <pc:docMkLst>
        <pc:docMk/>
      </pc:docMkLst>
      <pc:sldChg chg="addSp delSp modSp mod">
        <pc:chgData name="Team Aim" userId="819b63b3-30c1-4ac2-b79b-281e529c1ac3" providerId="ADAL" clId="{DEB241CF-9BFE-4147-B092-4380FDDBC36F}" dt="2023-11-07T10:54:51.860" v="33" actId="20577"/>
        <pc:sldMkLst>
          <pc:docMk/>
          <pc:sldMk cId="0" sldId="258"/>
        </pc:sldMkLst>
        <pc:spChg chg="add del mod">
          <ac:chgData name="Team Aim" userId="819b63b3-30c1-4ac2-b79b-281e529c1ac3" providerId="ADAL" clId="{DEB241CF-9BFE-4147-B092-4380FDDBC36F}" dt="2023-11-07T10:54:26.676" v="10" actId="6549"/>
          <ac:spMkLst>
            <pc:docMk/>
            <pc:sldMk cId="0" sldId="258"/>
            <ac:spMk id="2" creationId="{F96EDB76-E762-A576-09BB-DAD526FFE162}"/>
          </ac:spMkLst>
        </pc:spChg>
        <pc:spChg chg="add del mod">
          <ac:chgData name="Team Aim" userId="819b63b3-30c1-4ac2-b79b-281e529c1ac3" providerId="ADAL" clId="{DEB241CF-9BFE-4147-B092-4380FDDBC36F}" dt="2023-11-07T10:54:19.710" v="7"/>
          <ac:spMkLst>
            <pc:docMk/>
            <pc:sldMk cId="0" sldId="258"/>
            <ac:spMk id="3" creationId="{66AAD08D-6562-CE01-2297-8FA778426527}"/>
          </ac:spMkLst>
        </pc:spChg>
        <pc:spChg chg="add del mod">
          <ac:chgData name="Team Aim" userId="819b63b3-30c1-4ac2-b79b-281e529c1ac3" providerId="ADAL" clId="{DEB241CF-9BFE-4147-B092-4380FDDBC36F}" dt="2023-11-07T10:54:19.095" v="6"/>
          <ac:spMkLst>
            <pc:docMk/>
            <pc:sldMk cId="0" sldId="258"/>
            <ac:spMk id="4" creationId="{88D1669B-46F3-8350-80F1-1EB09D157FF7}"/>
          </ac:spMkLst>
        </pc:spChg>
        <pc:spChg chg="mod">
          <ac:chgData name="Team Aim" userId="819b63b3-30c1-4ac2-b79b-281e529c1ac3" providerId="ADAL" clId="{DEB241CF-9BFE-4147-B092-4380FDDBC36F}" dt="2023-11-07T10:54:51.860" v="33" actId="20577"/>
          <ac:spMkLst>
            <pc:docMk/>
            <pc:sldMk cId="0" sldId="258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7/11/2023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 descr="C:\Sotiris1\Εργασία\ΕΥΔ\Τουρισμός\PEP\PEPneEG\ΠΕΠ\Untitled-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1588"/>
            <a:ext cx="10698163" cy="151177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705586"/>
            <a:ext cx="9354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G. KOLLIAS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Μ.Ι.Κ.Ε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Thessaly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region, has joined the Action “Supporting the Establishment and Operation of New SMEs in the tourism sector” with a total budget of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400.000€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which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200.000€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public expenditure. The Action is co-financed by Greece and the European Union - European Regional Development Fund.</a:t>
            </a:r>
          </a:p>
          <a:p>
            <a:pPr algn="just"/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Buildings, other facilities and surrounding area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Machinery,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Certification of quality assurance systems and environmental management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Promotion - Participation in exhibitions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Technical engineering studies and tax and legal advisory services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Software and digital services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Preparation and monitoring the implementation of the Investment Plan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Means of transport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6EDB76-E762-A576-09BB-DAD526FFE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8945"/>
            <a:ext cx="65" cy="21930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28566" rIns="0" bIns="-2856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280</Words>
  <Application>Microsoft Office PowerPoint</Application>
  <PresentationFormat>Προσαρμογή</PresentationFormat>
  <Paragraphs>25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Team Aim</cp:lastModifiedBy>
  <cp:revision>64</cp:revision>
  <cp:lastPrinted>2019-12-05T14:32:32Z</cp:lastPrinted>
  <dcterms:created xsi:type="dcterms:W3CDTF">2018-02-13T12:16:57Z</dcterms:created>
  <dcterms:modified xsi:type="dcterms:W3CDTF">2023-11-07T10:54:53Z</dcterms:modified>
</cp:coreProperties>
</file>