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0693400" cy="15122525"/>
  <p:notesSz cx="6858000" cy="9144000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6" d="100"/>
          <a:sy n="106" d="100"/>
        </p:scale>
        <p:origin x="1254" y="-2016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Μαρία Ιωάννου" userId="79028248-26eb-4585-9c5d-b5020f91741d" providerId="ADAL" clId="{FDFF4A03-F0FC-4B14-A252-89878BE41C87}"/>
    <pc:docChg chg="modSld">
      <pc:chgData name="Μαρία Ιωάννου" userId="79028248-26eb-4585-9c5d-b5020f91741d" providerId="ADAL" clId="{FDFF4A03-F0FC-4B14-A252-89878BE41C87}" dt="2022-08-03T09:02:14.109" v="33" actId="20577"/>
      <pc:docMkLst>
        <pc:docMk/>
      </pc:docMkLst>
      <pc:sldChg chg="modSp mod">
        <pc:chgData name="Μαρία Ιωάννου" userId="79028248-26eb-4585-9c5d-b5020f91741d" providerId="ADAL" clId="{FDFF4A03-F0FC-4B14-A252-89878BE41C87}" dt="2022-08-03T09:02:14.109" v="33" actId="20577"/>
        <pc:sldMkLst>
          <pc:docMk/>
          <pc:sldMk cId="0" sldId="258"/>
        </pc:sldMkLst>
        <pc:spChg chg="mod">
          <ac:chgData name="Μαρία Ιωάννου" userId="79028248-26eb-4585-9c5d-b5020f91741d" providerId="ADAL" clId="{FDFF4A03-F0FC-4B14-A252-89878BE41C87}" dt="2022-08-03T09:02:14.109" v="33" actId="20577"/>
          <ac:spMkLst>
            <pc:docMk/>
            <pc:sldMk cId="0" sldId="258"/>
            <ac:spMk id="5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3/8/2022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3/8/2022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3/8/2022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dirty="0" err="1"/>
              <a:t>Kλικ</a:t>
            </a:r>
            <a:r>
              <a:rPr lang="el-GR" dirty="0"/>
              <a:t> για επεξεργασία των στυλ του υποδείγματος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3/8/2022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3/8/2022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3/8/2022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3/8/2022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3/8/2022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3/8/2022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3/8/2022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3/8/2022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Epanserver02\espa_14-20\26_ΔΡΑΣΕΙΣ_ΕΝΙΣΧΥΣΗΣ_ΠΡΟΒΟΛΗ\4_ΤΟΥΡΙΣΜΟΣ\ΥΛΙΚΟ_ΔΙΚΑΙΟΥΧΩΝ\tourismosdikaiouxoiEPEND3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463"/>
            <a:ext cx="10694988" cy="15157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3/8/2022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856853" y="3672830"/>
            <a:ext cx="923556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επιχείρηση  ΙΩΑΝΝΗΣ Γ. ΚΟΛΛΙΑΣ Μ.Ι.Κ.Ε που εδρεύει στην </a:t>
            </a:r>
            <a:r>
              <a:rPr lang="el-GR" sz="12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περιφέρεια Θεσσαλίας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εντάχθηκε στη Δράση «Ενίσχυση της Ίδρυσης και Λειτουργίας Νέων Τουριστικών Μικρομεσαίων Επιχειρήσεων» συνολικού προϋπολογισμού 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689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εκατ. €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500,6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εκατ. € από το ΕΠΑνΕΚ και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188,4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εκατ. € από τα Περιφερειακά Επιχειρησιακά Προγράμματα)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Δράση στοχεύει στην ενίσχυση της επιχειρηματικότητας  στον τομέα του Τουρισμού, μέσω της δημιουργίας νέων πολύ μικρών, μικρών και μεσαίων τουριστικών επιχειρήσεων. </a:t>
            </a:r>
          </a:p>
          <a:p>
            <a:pPr algn="just"/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 συνολικός προϋπολογισμός της επένδυσης είναι 400.000€ εκ των οποίων η δημόσια δαπάνη ανέρχεται σε 200.000€ και συγχρηματοδοτείται από την Ελλάδα και το Ευρωπαϊκό Ταμείο Περιφερειακής Ανάπτυξης της Ευρωπαϊκής Ένωσης. </a:t>
            </a: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875391" y="5485231"/>
            <a:ext cx="9217024" cy="6786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επιχειρηματικό σχέδιο που εγκρίθηκε προς χρηματοδότηση και υλοποιείται, περιλαμβάνει επενδύσεις στις παρακάτω κατηγορίες: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Κτίρια, λοιπές εγκαταστάσεις και περιβάλλων χώρος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Μηχανήματα, εγκαταστάσεις και εξοπλισμός προστασίας περιβάλλοντος και εξοικονόμησης ενέργειας και ύδατος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Μεταφορικά μέσα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Πιστοποίηση συστημάτων διασφάλισης ποιότητας,  περιβαλλοντικής διαχείρισης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Προβολή/Προώθηση - Συμμετοχή σε Εκθέσεις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Τεχνικές μελέτες μηχανικού και υπηρεσίες φοροτεχνικού και νομικού συμβούλου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Λογισμικά και υπηρεσίες λογισμικού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Σύνταξη και παρακολούθηση υλοποίησης Επενδυτικού Σχεδίου </a:t>
            </a:r>
          </a:p>
          <a:p>
            <a:pPr>
              <a:lnSpc>
                <a:spcPct val="150000"/>
              </a:lnSpc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Μέσω της συμμετοχής στη Δράση, η επιχείρηση πέτυχε: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βελτίωση της ανταγωνιστικότητας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κερδοφορίας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εξωστρέφειας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επέκταση της αγοράς με τη προσθήκη νέων προϊόντων &amp; υπηρεσιών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εξασφάλιση υψηλότερης ποιότητας προϊόντα &amp; υπηρεσίες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παραγωγικότητας &amp; βελτίωση λειτουργικών διαδικασιών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επιχειρηματικότητας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δημιουργία / διατήρηση ποιοτικών θέσεων εργασίας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Άλλο…………………………………………………………</a:t>
            </a:r>
          </a:p>
          <a:p>
            <a:pPr>
              <a:lnSpc>
                <a:spcPct val="150000"/>
              </a:lnSpc>
            </a:pPr>
            <a:endParaRPr lang="el-GR" sz="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 τη συμβολή του ΕΠΑνΕΚ ενισχύθηκε η επιχείρηση αποφέροντας οφέλη στην ανταγωνιστικότητα της χώρας καθώς και στην τοπική οικονομία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</TotalTime>
  <Words>269</Words>
  <Application>Microsoft Office PowerPoint</Application>
  <PresentationFormat>Προσαρμογή</PresentationFormat>
  <Paragraphs>25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Μαρία Ιωάννου</cp:lastModifiedBy>
  <cp:revision>48</cp:revision>
  <dcterms:created xsi:type="dcterms:W3CDTF">2018-02-13T12:16:57Z</dcterms:created>
  <dcterms:modified xsi:type="dcterms:W3CDTF">2022-08-03T09:02:23Z</dcterms:modified>
</cp:coreProperties>
</file>